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40" d="100"/>
          <a:sy n="40" d="100"/>
        </p:scale>
        <p:origin x="43" y="667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16364" y="5499775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145459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6212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900" i="1" dirty="0">
              <a:solidFill>
                <a:schemeClr val="tx1">
                  <a:lumMod val="85000"/>
                  <a:lumOff val="15000"/>
                </a:schemeClr>
              </a:solidFill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73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-6874835" y="1119043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828641" y="6764975"/>
            <a:ext cx="5886077" cy="19620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statistician who can code, communicate, and collaborate.</a:t>
            </a:r>
            <a:endParaRPr lang="en-US" sz="29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40666" y="322599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eorgia" panose="02040502050405020303" pitchFamily="18" charset="0"/>
              </a:rPr>
              <a:t>PCA: Data Scientist and Statisticians are Neighbors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78507" y="81140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51493" y="1438899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89832" y="2049055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89831" y="2887882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63168" y="242442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90447" y="1778594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11167412" y="3525267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10886274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1269589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1409032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170822" y="5543762"/>
            <a:ext cx="4081993" cy="32278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74731" y="5721424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23710" y="6432756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0977404" y="723090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836671" y="7954797"/>
            <a:ext cx="1476213" cy="544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</a:t>
            </a:r>
          </a:p>
          <a:p>
            <a:pPr algn="ctr"/>
            <a:r>
              <a:rPr lang="en-US" sz="1400" dirty="0">
                <a:latin typeface="Georgia" panose="02040502050405020303" pitchFamily="18" charset="0"/>
              </a:rPr>
              <a:t>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725138" y="7632287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62664" y="6772451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B83107-7593-4D2B-963C-03394F24811B}"/>
              </a:ext>
            </a:extLst>
          </p:cNvPr>
          <p:cNvSpPr txBox="1"/>
          <p:nvPr/>
        </p:nvSpPr>
        <p:spPr>
          <a:xfrm>
            <a:off x="-6020090" y="-2104309"/>
            <a:ext cx="4281894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14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4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610032" y="6469834"/>
            <a:ext cx="3617694" cy="2468211"/>
            <a:chOff x="801278" y="335927"/>
            <a:chExt cx="7721429" cy="59513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335927"/>
              <a:ext cx="7721429" cy="5951382"/>
              <a:chOff x="801278" y="335927"/>
              <a:chExt cx="7721429" cy="595138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 rotWithShape="1">
                <a:blip r:embed="rId12"/>
                <a:srcRect t="12004"/>
                <a:stretch/>
              </p:blipFill>
              <p:spPr>
                <a:xfrm>
                  <a:off x="1756612" y="1960676"/>
                  <a:ext cx="6758738" cy="4307778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2411539" y="335927"/>
                <a:ext cx="6111168" cy="16022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300127" y="1708776"/>
              <a:ext cx="1002366" cy="168388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305831" y="2815935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267738" y="2989492"/>
              <a:ext cx="1051046" cy="162131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266811" y="3325171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28906" y="3883818"/>
              <a:ext cx="1002366" cy="11711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186547" y="3495219"/>
              <a:ext cx="1002366" cy="13293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74EB64D-9413-439F-A8BD-1AE2D3DE7561}"/>
              </a:ext>
            </a:extLst>
          </p:cNvPr>
          <p:cNvSpPr txBox="1"/>
          <p:nvPr/>
        </p:nvSpPr>
        <p:spPr>
          <a:xfrm rot="16200000">
            <a:off x="806323" y="8538139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3F2810-DD22-49AB-A039-BBA8537DFF24}"/>
              </a:ext>
            </a:extLst>
          </p:cNvPr>
          <p:cNvSpPr txBox="1"/>
          <p:nvPr/>
        </p:nvSpPr>
        <p:spPr>
          <a:xfrm rot="16200000">
            <a:off x="1285248" y="8526957"/>
            <a:ext cx="55014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51A363-0C56-480E-8E9E-486464A304D3}"/>
              </a:ext>
            </a:extLst>
          </p:cNvPr>
          <p:cNvSpPr txBox="1"/>
          <p:nvPr/>
        </p:nvSpPr>
        <p:spPr>
          <a:xfrm rot="16200000">
            <a:off x="1791463" y="8458016"/>
            <a:ext cx="42888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341624-B3C8-4772-A64B-0F97B7AE03BF}"/>
              </a:ext>
            </a:extLst>
          </p:cNvPr>
          <p:cNvSpPr txBox="1"/>
          <p:nvPr/>
        </p:nvSpPr>
        <p:spPr>
          <a:xfrm rot="16200000">
            <a:off x="2085573" y="8642955"/>
            <a:ext cx="798762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7DD71-1D87-4231-A1C1-FA36F9179D45}"/>
              </a:ext>
            </a:extLst>
          </p:cNvPr>
          <p:cNvSpPr txBox="1"/>
          <p:nvPr/>
        </p:nvSpPr>
        <p:spPr>
          <a:xfrm rot="16200000">
            <a:off x="2622236" y="8539538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3E8024-A85F-429E-9624-3E87EE6EA89B}"/>
              </a:ext>
            </a:extLst>
          </p:cNvPr>
          <p:cNvSpPr txBox="1"/>
          <p:nvPr/>
        </p:nvSpPr>
        <p:spPr>
          <a:xfrm rot="16200000">
            <a:off x="3062095" y="8677755"/>
            <a:ext cx="638276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Statistician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166987A-4A5C-41A4-93C9-540F0D4F76D7}"/>
              </a:ext>
            </a:extLst>
          </p:cNvPr>
          <p:cNvGrpSpPr/>
          <p:nvPr/>
        </p:nvGrpSpPr>
        <p:grpSpPr>
          <a:xfrm>
            <a:off x="4885190" y="1227874"/>
            <a:ext cx="5867284" cy="5638985"/>
            <a:chOff x="4361122" y="1996177"/>
            <a:chExt cx="6826802" cy="6786815"/>
          </a:xfrm>
        </p:grpSpPr>
        <p:pic>
          <p:nvPicPr>
            <p:cNvPr id="70" name="Picture 69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C1CB1755-FA94-4278-9836-4E576ECC7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7" b="18552"/>
            <a:stretch/>
          </p:blipFill>
          <p:spPr>
            <a:xfrm>
              <a:off x="4361122" y="3112158"/>
              <a:ext cx="6826802" cy="5670834"/>
            </a:xfrm>
            <a:prstGeom prst="rect">
              <a:avLst/>
            </a:prstGeom>
          </p:spPr>
        </p:pic>
        <p:pic>
          <p:nvPicPr>
            <p:cNvPr id="72" name="Picture 71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6A6801BD-3C33-4C54-BEA5-0D6FECD89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541"/>
            <a:stretch/>
          </p:blipFill>
          <p:spPr>
            <a:xfrm>
              <a:off x="4763654" y="1996177"/>
              <a:ext cx="6047773" cy="1291949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5554456" y="6203409"/>
            <a:ext cx="4373988" cy="2911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D7383-6E21-43BA-AE94-E3DE4D3F88A3}"/>
              </a:ext>
            </a:extLst>
          </p:cNvPr>
          <p:cNvSpPr txBox="1"/>
          <p:nvPr/>
        </p:nvSpPr>
        <p:spPr>
          <a:xfrm>
            <a:off x="8900592" y="-1485900"/>
            <a:ext cx="4862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</a:t>
            </a:r>
          </a:p>
          <a:p>
            <a:endParaRPr lang="en-US" dirty="0"/>
          </a:p>
          <a:p>
            <a:r>
              <a:rPr lang="en-US" dirty="0"/>
              <a:t>Neural Net Clustering</a:t>
            </a:r>
          </a:p>
          <a:p>
            <a:r>
              <a:rPr lang="en-US" dirty="0"/>
              <a:t>85% accuracy in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1464</TotalTime>
  <Words>310</Words>
  <Application>Microsoft Office PowerPoint</Application>
  <PresentationFormat>Custom</PresentationFormat>
  <Paragraphs>64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Lato</vt:lpstr>
      <vt:lpstr>Calibri</vt:lpstr>
      <vt:lpstr>Georgia</vt:lpstr>
      <vt:lpstr>Wingdings</vt:lpstr>
      <vt:lpstr>Calibri Light</vt:lpstr>
      <vt:lpstr>Arial</vt:lpstr>
      <vt:lpstr>Office Theme</vt:lpstr>
      <vt:lpstr>Who or What is a  Data Scientist?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90</cp:revision>
  <dcterms:created xsi:type="dcterms:W3CDTF">2019-07-02T13:39:34Z</dcterms:created>
  <dcterms:modified xsi:type="dcterms:W3CDTF">2019-10-27T04:01:56Z</dcterms:modified>
</cp:coreProperties>
</file>